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911" r:id="rId2"/>
    <p:sldId id="912" r:id="rId3"/>
    <p:sldId id="913" r:id="rId4"/>
    <p:sldId id="914" r:id="rId5"/>
    <p:sldId id="915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959" y="2371599"/>
            <a:ext cx="8500057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306. AHOIH HUAN SUNG THUNGETNA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87" y="3734873"/>
            <a:ext cx="6858000" cy="1559149"/>
          </a:xfrm>
        </p:spPr>
        <p:txBody>
          <a:bodyPr>
            <a:normAutofit/>
          </a:bodyPr>
          <a:lstStyle/>
          <a:p>
            <a:r>
              <a:rPr lang="en-US" sz="1500" dirty="0"/>
              <a:t>The Beautiful Garden of Prayer</a:t>
            </a:r>
          </a:p>
          <a:p>
            <a:r>
              <a:rPr lang="en-US" sz="1500" dirty="0"/>
              <a:t>Matt. 26:36</a:t>
            </a:r>
          </a:p>
          <a:p>
            <a:r>
              <a:rPr lang="en-US" sz="1500" dirty="0"/>
              <a:t>E. Allen </a:t>
            </a:r>
            <a:r>
              <a:rPr lang="en-US" sz="1500" dirty="0" err="1"/>
              <a:t>Schroll</a:t>
            </a:r>
            <a:endParaRPr lang="en-US" sz="1500" dirty="0"/>
          </a:p>
          <a:p>
            <a:r>
              <a:rPr lang="en-US" sz="1500" dirty="0" err="1"/>
              <a:t>Doh</a:t>
            </a:r>
            <a:r>
              <a:rPr lang="en-US" sz="1500" dirty="0"/>
              <a:t> is 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350820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786612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505" y="120793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Gumpa’n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khakpi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84605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kawmin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hehnepna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5584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966865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180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306. AHOIH HUAN SUNG THUNGETNA </vt:lpstr>
      <vt:lpstr>1</vt:lpstr>
      <vt:lpstr>Sakkik 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2018-12-14T15:10:19Z</dcterms:modified>
</cp:coreProperties>
</file>